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94500" cy="99187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ueda Castro Quintas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983"/>
    <a:srgbClr val="768187"/>
    <a:srgbClr val="7575FF"/>
    <a:srgbClr val="00006C"/>
    <a:srgbClr val="C1C1FF"/>
    <a:srgbClr val="D9EDEF"/>
    <a:srgbClr val="AC000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9" autoAdjust="0"/>
    <p:restoredTop sz="95159" autoAdjust="0"/>
  </p:normalViewPr>
  <p:slideViewPr>
    <p:cSldViewPr>
      <p:cViewPr varScale="1">
        <p:scale>
          <a:sx n="67" d="100"/>
          <a:sy n="67" d="100"/>
        </p:scale>
        <p:origin x="14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108"/>
      </p:cViewPr>
      <p:guideLst>
        <p:guide orient="horz" pos="3124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E2E1F2-1002-45BB-9764-3E27640D2B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4AEEDAC-48F0-4C6C-B86D-79013DC1F0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6BA878C-F11F-4B26-A5D5-BB035D0877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257E223-BEED-4695-AB3B-79D1898FF83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5B0E2F-5DD6-4E5B-9E9A-491D802B4D9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E79F0C6-64B6-4C14-8F7B-403F18684B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2865A4D-BE24-4510-B14B-594AE16D8A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ED04D4E-246B-410D-94E8-0CEAD591AD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1700"/>
            <a:ext cx="54356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BE5EB4B-F5FC-49F8-9581-DEED0C800C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26A8984-9730-4E27-A64F-6EE5268AFC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F9E195D-F00E-4B5F-8A6C-7726FC5858E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43608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72983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dirty="0"/>
              <a:t>Haga clic para modificar el estilo de subtítulo del patrón</a:t>
            </a:r>
            <a:endParaRPr lang="es-ES_tradnl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0E86B2-901F-414B-B99A-23E690416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B4CDAF-3CC1-4DFB-8AA5-0F750D6C67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417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6AF48D-A273-4B94-A26C-FE66BC14A1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B25C34-FA29-4FF5-875F-C5B918A2B2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382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397A2E-B8C5-490E-91E2-151A271D36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EE1611-5D4A-463F-B595-EDE9480C26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6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768187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172983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ES_tradnl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2F4B1B-221B-498F-8B8D-7336100387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0CE8C4-2B02-4193-AF38-419BDD5F61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67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20080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241FCD-23F0-4651-AEE6-8E5C1558A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4A3024-BCA3-4444-A06A-BF3881FD3A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32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7890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6990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41B549-1C97-4ABA-BA07-0662B7DDC6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FE0822-8B3B-4A2D-92CB-6E4F66E9A0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054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D1399D-82D7-4CC0-84CC-90F700F24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7891E0-7A7F-4E7E-971A-FFF3F73AB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0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4FB24E-F2A9-435A-B54A-137FE8A9A0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C8E24E-FFBB-444C-A254-735291F3A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46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493D213-4C72-42FC-8986-4E4FA5AA5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87725D-C95C-4335-A35C-B0ACCB7A08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86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1744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9959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8F905F-1C09-4546-B959-1908DB69EB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E35ADB-7129-45E0-833D-A4B423377A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668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B567F9-504B-4572-B713-322E7D26F4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8538" y="6245225"/>
            <a:ext cx="5013325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C072B8-ABA7-48A1-B62D-5D36FDA8B2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712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fondo_power_point">
            <a:extLst>
              <a:ext uri="{FF2B5EF4-FFF2-40B4-BE49-F238E27FC236}">
                <a16:creationId xmlns:a16="http://schemas.microsoft.com/office/drawing/2014/main" id="{BD5027C3-7A2F-441D-8BF6-E29F74A741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email">
            <a:duotone>
              <a:schemeClr val="bg2">
                <a:shade val="45000"/>
                <a:satMod val="135000"/>
              </a:schemeClr>
              <a:prstClr val="white"/>
            </a:duotone>
          </a:blip>
          <a:srcRect b="6388"/>
          <a:stretch/>
        </p:blipFill>
        <p:spPr bwMode="auto">
          <a:xfrm>
            <a:off x="7961615" y="0"/>
            <a:ext cx="1182385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274638"/>
            <a:ext cx="7993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cambiar el estilo de título	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0913" y="1600200"/>
            <a:ext cx="80137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10" name="9 Marcador de número de diapositiva">
            <a:extLst>
              <a:ext uri="{FF2B5EF4-FFF2-40B4-BE49-F238E27FC236}">
                <a16:creationId xmlns:a16="http://schemas.microsoft.com/office/drawing/2014/main" id="{5E0C7C9F-93C0-4F80-87BD-F837CC54B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1289C16-6838-44A5-A992-B8BE9E1B6CE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3" r:id="rId1"/>
    <p:sldLayoutId id="2147484314" r:id="rId2"/>
    <p:sldLayoutId id="2147484315" r:id="rId3"/>
    <p:sldLayoutId id="2147484316" r:id="rId4"/>
    <p:sldLayoutId id="2147484317" r:id="rId5"/>
    <p:sldLayoutId id="2147484318" r:id="rId6"/>
    <p:sldLayoutId id="2147484319" r:id="rId7"/>
    <p:sldLayoutId id="2147484320" r:id="rId8"/>
    <p:sldLayoutId id="2147484321" r:id="rId9"/>
    <p:sldLayoutId id="2147484322" r:id="rId10"/>
    <p:sldLayoutId id="21474843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68187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68187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68187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68187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68187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C000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C000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C000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C000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2B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172983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 noChangeArrowheads="1"/>
          </p:cNvSpPr>
          <p:nvPr>
            <p:ph type="ctrTitle"/>
          </p:nvPr>
        </p:nvSpPr>
        <p:spPr>
          <a:xfrm>
            <a:off x="1187450" y="908050"/>
            <a:ext cx="7772400" cy="1470025"/>
          </a:xfrm>
        </p:spPr>
        <p:txBody>
          <a:bodyPr/>
          <a:lstStyle/>
          <a:p>
            <a:r>
              <a:rPr lang="es-ES" altLang="es-ES" sz="2800" b="1" i="1" dirty="0">
                <a:solidFill>
                  <a:schemeClr val="tx1"/>
                </a:solidFill>
                <a:latin typeface="Calibri" panose="020F0502020204030204" pitchFamily="34" charset="0"/>
              </a:rPr>
              <a:t>Título</a:t>
            </a:r>
            <a:endParaRPr lang="es-ES" altLang="es-ES" sz="2800" dirty="0">
              <a:latin typeface="Calibri" panose="020F0502020204030204" pitchFamily="34" charset="0"/>
            </a:endParaRPr>
          </a:p>
        </p:txBody>
      </p:sp>
      <p:sp>
        <p:nvSpPr>
          <p:cNvPr id="4" name="3 Rectángulo">
            <a:extLst>
              <a:ext uri="{FF2B5EF4-FFF2-40B4-BE49-F238E27FC236}">
                <a16:creationId xmlns:a16="http://schemas.microsoft.com/office/drawing/2014/main" id="{C453BFE2-F43D-4A74-9CE2-FD15C7F12D9B}"/>
              </a:ext>
            </a:extLst>
          </p:cNvPr>
          <p:cNvSpPr/>
          <p:nvPr/>
        </p:nvSpPr>
        <p:spPr>
          <a:xfrm>
            <a:off x="0" y="0"/>
            <a:ext cx="900113" cy="6858000"/>
          </a:xfrm>
          <a:prstGeom prst="rect">
            <a:avLst/>
          </a:prstGeom>
          <a:solidFill>
            <a:srgbClr val="7681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pic>
        <p:nvPicPr>
          <p:cNvPr id="15364" name="11 Imagen" descr="LOGOciberOK_monocromo_gris_inv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44450"/>
            <a:ext cx="817563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5876925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5946775"/>
            <a:ext cx="1368425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9 Subtítulo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886200"/>
            <a:ext cx="7488238" cy="1752600"/>
          </a:xfrm>
        </p:spPr>
        <p:txBody>
          <a:bodyPr/>
          <a:lstStyle/>
          <a:p>
            <a:pPr algn="r"/>
            <a:r>
              <a:rPr lang="es-ES" altLang="es-ES" sz="2000" dirty="0" err="1">
                <a:latin typeface="Calibri" panose="020F0502020204030204" pitchFamily="34" charset="0"/>
              </a:rPr>
              <a:t>Autor@s</a:t>
            </a:r>
            <a:r>
              <a:rPr lang="es-ES" altLang="es-ES" sz="2000" dirty="0">
                <a:latin typeface="Calibri" panose="020F0502020204030204" pitchFamily="34" charset="0"/>
              </a:rPr>
              <a:t>:</a:t>
            </a:r>
            <a:endParaRPr lang="es-ES" altLang="es-ES" sz="1400" dirty="0">
              <a:latin typeface="Calibri" panose="020F0502020204030204" pitchFamily="34" charset="0"/>
            </a:endParaRPr>
          </a:p>
          <a:p>
            <a:pPr algn="r"/>
            <a:r>
              <a:rPr lang="es-ES" altLang="es-ES" sz="2000" dirty="0">
                <a:latin typeface="Calibri" panose="020F0502020204030204" pitchFamily="34" charset="0"/>
              </a:rPr>
              <a:t>IP responsable:</a:t>
            </a:r>
            <a:br>
              <a:rPr lang="es-ES" altLang="es-ES" sz="1800" dirty="0">
                <a:latin typeface="Calibri" panose="020F0502020204030204" pitchFamily="34" charset="0"/>
              </a:rPr>
            </a:br>
            <a:r>
              <a:rPr lang="es-ES" altLang="es-ES" sz="2000" dirty="0">
                <a:latin typeface="Calibri" panose="020F0502020204030204" pitchFamily="34" charset="0"/>
              </a:rPr>
              <a:t>grupo CIBERSAM/red/centro de investigación: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es-ES" altLang="es-ES" sz="2000" dirty="0">
                <a:latin typeface="Calibri" panose="020F0502020204030204" pitchFamily="34" charset="0"/>
              </a:rPr>
              <a:t>Formato preferido: a) poster y presentación corta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es-ES" altLang="es-ES" sz="2000" dirty="0">
                <a:latin typeface="Calibri" panose="020F0502020204030204" pitchFamily="34" charset="0"/>
              </a:rPr>
              <a:t>b) Presentación oral en mesa</a:t>
            </a:r>
          </a:p>
        </p:txBody>
      </p:sp>
      <p:sp>
        <p:nvSpPr>
          <p:cNvPr id="15368" name="1 CuadroTexto"/>
          <p:cNvSpPr txBox="1">
            <a:spLocks noChangeArrowheads="1"/>
          </p:cNvSpPr>
          <p:nvPr/>
        </p:nvSpPr>
        <p:spPr bwMode="auto">
          <a:xfrm rot="-5400000">
            <a:off x="-1318985" y="4255978"/>
            <a:ext cx="35380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1729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ES" sz="1800" b="1" dirty="0">
                <a:solidFill>
                  <a:srgbClr val="FFFF00"/>
                </a:solidFill>
                <a:latin typeface="Calibri" panose="020F0502020204030204" pitchFamily="34" charset="0"/>
              </a:rPr>
              <a:t>IX Laboratorio de ideas CIBERSAM </a:t>
            </a:r>
            <a:r>
              <a:rPr lang="es-ES" altLang="es-ES" sz="18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ES" sz="1800" b="1" dirty="0">
                <a:solidFill>
                  <a:schemeClr val="bg1"/>
                </a:solidFill>
                <a:latin typeface="Calibri" panose="020F0502020204030204" pitchFamily="34" charset="0"/>
              </a:rPr>
              <a:t>Vitoria, 26 y 27 de Mayo de 2022</a:t>
            </a:r>
          </a:p>
        </p:txBody>
      </p:sp>
      <p:pic>
        <p:nvPicPr>
          <p:cNvPr id="15369" name="Imagen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550" y="6049963"/>
            <a:ext cx="1619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4450"/>
            <a:ext cx="13684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4 Marcador de contenido"/>
          <p:cNvSpPr>
            <a:spLocks noGrp="1" noChangeArrowheads="1"/>
          </p:cNvSpPr>
          <p:nvPr>
            <p:ph idx="1"/>
          </p:nvPr>
        </p:nvSpPr>
        <p:spPr>
          <a:xfrm>
            <a:off x="250825" y="662198"/>
            <a:ext cx="8713663" cy="6061918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s-ES" altLang="es-ES" sz="1400" b="1" dirty="0">
                <a:solidFill>
                  <a:srgbClr val="2A2A2A"/>
                </a:solidFill>
                <a:latin typeface="Calibri" panose="020F0502020204030204" pitchFamily="34" charset="0"/>
              </a:rPr>
              <a:t>Resumen de la idea/</a:t>
            </a:r>
            <a:r>
              <a:rPr lang="es-ES" altLang="es-ES" sz="1400" b="1" dirty="0" err="1">
                <a:solidFill>
                  <a:srgbClr val="2A2A2A"/>
                </a:solidFill>
                <a:latin typeface="Calibri" panose="020F0502020204030204" pitchFamily="34" charset="0"/>
              </a:rPr>
              <a:t>Abstract</a:t>
            </a:r>
            <a:endParaRPr lang="es-ES" altLang="es-ES" sz="1400" b="1" dirty="0">
              <a:solidFill>
                <a:srgbClr val="2A2A2A"/>
              </a:solidFill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</a:pPr>
            <a:endParaRPr lang="es-ES" altLang="es-ES" sz="800" b="1" dirty="0">
              <a:solidFill>
                <a:srgbClr val="2A2A2A"/>
              </a:solidFill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</a:pPr>
            <a:r>
              <a:rPr lang="es-ES" altLang="es-ES" sz="1400" b="1" dirty="0">
                <a:solidFill>
                  <a:srgbClr val="2A2A2A"/>
                </a:solidFill>
                <a:latin typeface="Calibri" panose="020F0502020204030204" pitchFamily="34" charset="0"/>
              </a:rPr>
              <a:t>Hipótesis y objetivos/</a:t>
            </a:r>
            <a:r>
              <a:rPr lang="es-ES" altLang="es-ES" sz="1400" b="1" dirty="0" err="1">
                <a:solidFill>
                  <a:srgbClr val="2A2A2A"/>
                </a:solidFill>
                <a:latin typeface="Calibri" panose="020F0502020204030204" pitchFamily="34" charset="0"/>
              </a:rPr>
              <a:t>Hyphotesis-Aims</a:t>
            </a:r>
            <a:endParaRPr lang="es-ES" altLang="es-ES" sz="1400" b="1" dirty="0">
              <a:solidFill>
                <a:srgbClr val="2A2A2A"/>
              </a:solidFill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</a:pPr>
            <a:endParaRPr lang="es-ES" altLang="es-ES" sz="800" b="1" dirty="0">
              <a:solidFill>
                <a:srgbClr val="2A2A2A"/>
              </a:solidFill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</a:pPr>
            <a:r>
              <a:rPr lang="es-ES" altLang="es-ES" sz="1400" b="1" dirty="0">
                <a:solidFill>
                  <a:srgbClr val="2A2A2A"/>
                </a:solidFill>
                <a:latin typeface="Calibri" panose="020F0502020204030204" pitchFamily="34" charset="0"/>
              </a:rPr>
              <a:t>Resultados preliminares (si los hay)/</a:t>
            </a:r>
            <a:r>
              <a:rPr lang="es-ES" altLang="es-ES" sz="1400" b="1" dirty="0" err="1">
                <a:solidFill>
                  <a:srgbClr val="2A2A2A"/>
                </a:solidFill>
                <a:latin typeface="Calibri" panose="020F0502020204030204" pitchFamily="34" charset="0"/>
              </a:rPr>
              <a:t>Preliminary</a:t>
            </a:r>
            <a:r>
              <a:rPr lang="es-ES" altLang="es-ES" sz="1400" b="1" dirty="0">
                <a:solidFill>
                  <a:srgbClr val="2A2A2A"/>
                </a:solidFill>
                <a:latin typeface="Calibri" panose="020F0502020204030204" pitchFamily="34" charset="0"/>
              </a:rPr>
              <a:t> </a:t>
            </a:r>
            <a:r>
              <a:rPr lang="es-ES" altLang="es-ES" sz="1400" b="1" dirty="0" err="1">
                <a:solidFill>
                  <a:srgbClr val="2A2A2A"/>
                </a:solidFill>
                <a:latin typeface="Calibri" panose="020F0502020204030204" pitchFamily="34" charset="0"/>
              </a:rPr>
              <a:t>Results</a:t>
            </a:r>
            <a:endParaRPr lang="es-ES" altLang="es-ES" sz="1400" b="1" dirty="0">
              <a:solidFill>
                <a:srgbClr val="2A2A2A"/>
              </a:solidFill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</a:pPr>
            <a:endParaRPr lang="es-ES" altLang="es-ES" sz="800" dirty="0">
              <a:solidFill>
                <a:srgbClr val="2A2A2A"/>
              </a:solidFill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</a:pPr>
            <a:r>
              <a:rPr lang="es-ES" altLang="es-ES" sz="1400" b="1" dirty="0">
                <a:solidFill>
                  <a:srgbClr val="2A2A2A"/>
                </a:solidFill>
                <a:latin typeface="Calibri" panose="020F0502020204030204" pitchFamily="34" charset="0"/>
              </a:rPr>
              <a:t>Posibilidades de interacciones o propuestas de colaboración/</a:t>
            </a:r>
            <a:r>
              <a:rPr lang="es-ES" altLang="es-ES" sz="1400" b="1" dirty="0" err="1">
                <a:solidFill>
                  <a:srgbClr val="2A2A2A"/>
                </a:solidFill>
                <a:latin typeface="Calibri" panose="020F0502020204030204" pitchFamily="34" charset="0"/>
              </a:rPr>
              <a:t>Collaboration</a:t>
            </a:r>
            <a:r>
              <a:rPr lang="es-ES" altLang="es-ES" sz="1400" b="1" dirty="0">
                <a:solidFill>
                  <a:srgbClr val="2A2A2A"/>
                </a:solidFill>
                <a:latin typeface="Calibri" panose="020F0502020204030204" pitchFamily="34" charset="0"/>
              </a:rPr>
              <a:t> </a:t>
            </a:r>
            <a:r>
              <a:rPr lang="es-ES" altLang="es-ES" sz="1400" b="1" dirty="0" err="1">
                <a:solidFill>
                  <a:srgbClr val="2A2A2A"/>
                </a:solidFill>
                <a:latin typeface="Calibri" panose="020F0502020204030204" pitchFamily="34" charset="0"/>
              </a:rPr>
              <a:t>Proposal</a:t>
            </a:r>
            <a:endParaRPr lang="es-ES" altLang="es-ES" sz="1400" b="1" dirty="0">
              <a:solidFill>
                <a:srgbClr val="2A2A2A"/>
              </a:solidFill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</a:pPr>
            <a:endParaRPr lang="es-ES" altLang="es-ES" sz="1400" dirty="0">
              <a:solidFill>
                <a:srgbClr val="2A2A2A"/>
              </a:solidFill>
              <a:latin typeface="Calibri" panose="020F0502020204030204" pitchFamily="34" charset="0"/>
            </a:endParaRPr>
          </a:p>
        </p:txBody>
      </p:sp>
      <p:sp>
        <p:nvSpPr>
          <p:cNvPr id="16388" name="10 CuadroTexto"/>
          <p:cNvSpPr txBox="1">
            <a:spLocks noChangeArrowheads="1"/>
          </p:cNvSpPr>
          <p:nvPr/>
        </p:nvSpPr>
        <p:spPr bwMode="auto">
          <a:xfrm>
            <a:off x="250825" y="214313"/>
            <a:ext cx="1619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2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1729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000">
              <a:solidFill>
                <a:schemeClr val="tx1"/>
              </a:solidFill>
            </a:endParaRPr>
          </a:p>
        </p:txBody>
      </p:sp>
      <p:pic>
        <p:nvPicPr>
          <p:cNvPr id="16389" name="Imagen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65088"/>
            <a:ext cx="20891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2893</TotalTime>
  <Words>77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Diseño predeterminado</vt:lpstr>
      <vt:lpstr>Título</vt:lpstr>
      <vt:lpstr>Presentación de PowerPoint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 y Jaime</dc:creator>
  <cp:lastModifiedBy>Adjunta Direccion</cp:lastModifiedBy>
  <cp:revision>314</cp:revision>
  <dcterms:created xsi:type="dcterms:W3CDTF">2007-09-26T18:27:26Z</dcterms:created>
  <dcterms:modified xsi:type="dcterms:W3CDTF">2022-03-25T09:17:05Z</dcterms:modified>
</cp:coreProperties>
</file>